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99.xml" ContentType="application/vnd.openxmlformats-officedocument.presentationml.tags+xml"/>
  <Override PartName="/ppt/tags/tag101.xml" ContentType="application/vnd.openxmlformats-officedocument.presentationml.tags+xml"/>
  <Override PartName="/ppt/tags/tag11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AC09-2B85-4CF8-A49A-15A375F52BAC}" type="datetimeFigureOut">
              <a:rPr lang="en-US" smtClean="0"/>
              <a:pPr/>
              <a:t>7/21/2016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BDA2C-2A74-4C88-AEE4-8A4746536F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6.xml"/><Relationship Id="rId7" Type="http://schemas.openxmlformats.org/officeDocument/2006/relationships/hyperlink" Target="http://www.google.com/url?sa=i&amp;rct=j&amp;q=&amp;esrc=s&amp;frm=1&amp;source=images&amp;cd=&amp;cad=rja&amp;uact=8&amp;ved=0CAcQjRw&amp;url=http://www.pwtbrands.com/brands/lindbergh&amp;ei=t7uUVOmhC4mlyQTxz4GgAw&amp;bvm=bv.82001339,d.aWw&amp;psig=AFQjCNHTTDT-YPCvVLxQtnSStTXSgxv-3w&amp;ust=1419119925400486" TargetMode="Externa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5" Type="http://schemas.openxmlformats.org/officeDocument/2006/relationships/image" Target="../media/image11.jpeg"/><Relationship Id="rId4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image" Target="../media/image12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10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13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10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image" Target="../media/image14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1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7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5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7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image" Target="../media/image6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8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image" Target="../media/image7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8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9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image" Target="../media/image9.jpeg"/><Relationship Id="rId4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image" Target="../media/image10.jpe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273050"/>
            <a:ext cx="3465513" cy="1327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LINDBERGH </a:t>
            </a:r>
            <a:br>
              <a:rPr lang="en-US" dirty="0" smtClean="0"/>
            </a:br>
            <a:r>
              <a:rPr lang="en-US" dirty="0" smtClean="0"/>
              <a:t>Chesterfield Mall</a:t>
            </a:r>
            <a:br>
              <a:rPr lang="en-US" dirty="0" smtClean="0"/>
            </a:br>
            <a:r>
              <a:rPr lang="en-US" dirty="0" smtClean="0"/>
              <a:t>Chesterfield, MO</a:t>
            </a:r>
            <a:br>
              <a:rPr lang="en-US" dirty="0" smtClean="0"/>
            </a:br>
            <a:r>
              <a:rPr lang="en-US" dirty="0" smtClean="0"/>
              <a:t>Prepared by: Rick Zavala</a:t>
            </a:r>
            <a:br>
              <a:rPr lang="en-US" dirty="0" smtClean="0"/>
            </a:br>
            <a:r>
              <a:rPr lang="en-US" dirty="0" smtClean="0"/>
              <a:t>Week 10 of 10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52600"/>
            <a:ext cx="6858000" cy="51054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3314" name="Picture 2" descr="http://web.texman.dk/public/temp/Brands/Brand_Lindbergh.pn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67200" y="381000"/>
            <a:ext cx="2821298" cy="1295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85950"/>
            <a:ext cx="6629400" cy="49720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9600" y="228600"/>
            <a:ext cx="3008313" cy="1162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Fitting rooms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276600"/>
            <a:ext cx="220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Interior of ADA fitting</a:t>
            </a:r>
          </a:p>
          <a:p>
            <a:r>
              <a:rPr lang="en-US" dirty="0" smtClean="0"/>
              <a:t>Room.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Wall base and benches TBD 12/19 -12/20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590800" y="228600"/>
            <a:ext cx="5827713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Store front from north to south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14500"/>
            <a:ext cx="6858000" cy="51435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447800"/>
            <a:ext cx="3008313" cy="4691063"/>
          </a:xfrm>
        </p:spPr>
        <p:txBody>
          <a:bodyPr/>
          <a:lstStyle/>
          <a:p>
            <a:r>
              <a:rPr lang="en-US" dirty="0" smtClean="0"/>
              <a:t>Store front glass &amp; break metal</a:t>
            </a:r>
          </a:p>
          <a:p>
            <a:r>
              <a:rPr lang="en-US" dirty="0" smtClean="0"/>
              <a:t>Complete</a:t>
            </a:r>
          </a:p>
          <a:p>
            <a:endParaRPr lang="en-US" dirty="0"/>
          </a:p>
          <a:p>
            <a:r>
              <a:rPr lang="en-US" dirty="0" smtClean="0"/>
              <a:t>Cleaning 12/23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943600" y="228600"/>
            <a:ext cx="3008313" cy="1162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Sales floor 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00300"/>
            <a:ext cx="5943600" cy="44577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752600"/>
            <a:ext cx="3008313" cy="3992563"/>
          </a:xfrm>
        </p:spPr>
        <p:txBody>
          <a:bodyPr>
            <a:noAutofit/>
          </a:bodyPr>
          <a:lstStyle/>
          <a:p>
            <a:r>
              <a:rPr lang="en-US" sz="1800" dirty="0" smtClean="0"/>
              <a:t>Sales floor looking from back to front</a:t>
            </a:r>
          </a:p>
          <a:p>
            <a:endParaRPr lang="en-US" sz="1800" dirty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Will </a:t>
            </a:r>
            <a:r>
              <a:rPr lang="en-US" sz="1800" dirty="0" smtClean="0"/>
              <a:t>need to be  stocked into store, un wrapped , assembled, set into place </a:t>
            </a:r>
          </a:p>
          <a:p>
            <a:r>
              <a:rPr lang="en-US" sz="1800" dirty="0" smtClean="0"/>
              <a:t>&amp; trash removed</a:t>
            </a:r>
          </a:p>
          <a:p>
            <a:endParaRPr lang="en-US" sz="1800" dirty="0"/>
          </a:p>
          <a:p>
            <a:r>
              <a:rPr lang="en-US" sz="1800" dirty="0" smtClean="0"/>
              <a:t>Cleaning  12/23</a:t>
            </a:r>
          </a:p>
          <a:p>
            <a:endParaRPr lang="en-US" sz="1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419600" y="304800"/>
            <a:ext cx="4456113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SHOE Fixture walls 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00300"/>
            <a:ext cx="5943600" cy="44577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447800"/>
            <a:ext cx="3124200" cy="4691063"/>
          </a:xfrm>
        </p:spPr>
        <p:txBody>
          <a:bodyPr>
            <a:noAutofit/>
          </a:bodyPr>
          <a:lstStyle/>
          <a:p>
            <a:r>
              <a:rPr lang="en-US" sz="2000" dirty="0" smtClean="0"/>
              <a:t>Shoe fixture  walls</a:t>
            </a:r>
          </a:p>
          <a:p>
            <a:r>
              <a:rPr lang="en-US" sz="2000" dirty="0" smtClean="0"/>
              <a:t>South and east </a:t>
            </a:r>
          </a:p>
          <a:p>
            <a:r>
              <a:rPr lang="en-US" sz="2000" dirty="0" smtClean="0"/>
              <a:t>Floor tile 100% complete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Modifications made to wall panels to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Insure proper fit</a:t>
            </a:r>
          </a:p>
          <a:p>
            <a:r>
              <a:rPr lang="en-US" sz="2000" dirty="0" smtClean="0"/>
              <a:t>LED lights installed &amp; working</a:t>
            </a:r>
          </a:p>
          <a:p>
            <a:endParaRPr lang="en-US" sz="2000" dirty="0"/>
          </a:p>
          <a:p>
            <a:r>
              <a:rPr lang="en-US" sz="2000" dirty="0" smtClean="0"/>
              <a:t>Glass onsite </a:t>
            </a:r>
          </a:p>
          <a:p>
            <a:r>
              <a:rPr lang="en-US" sz="2000" dirty="0" smtClean="0"/>
              <a:t>Missing glass clips and suction cups </a:t>
            </a:r>
          </a:p>
          <a:p>
            <a:r>
              <a:rPr lang="en-US" sz="2000" dirty="0" smtClean="0"/>
              <a:t>To install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Due to arrive 12/23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876800" y="304800"/>
            <a:ext cx="3733800" cy="1162050"/>
          </a:xfrm>
        </p:spPr>
        <p:txBody>
          <a:bodyPr>
            <a:noAutofit/>
          </a:bodyPr>
          <a:lstStyle/>
          <a:p>
            <a:r>
              <a:rPr lang="en-US" sz="4000" dirty="0" smtClean="0"/>
              <a:t>Electrical panels</a:t>
            </a:r>
            <a:endParaRPr lang="en-US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86000"/>
            <a:ext cx="6096000" cy="4572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447800"/>
            <a:ext cx="3008313" cy="4691063"/>
          </a:xfrm>
        </p:spPr>
        <p:txBody>
          <a:bodyPr/>
          <a:lstStyle/>
          <a:p>
            <a:r>
              <a:rPr lang="en-US" dirty="0" smtClean="0"/>
              <a:t>Fitting rooms area doors and walls painted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Electrical Panels  stock room</a:t>
            </a:r>
          </a:p>
          <a:p>
            <a:r>
              <a:rPr lang="en-US" dirty="0" smtClean="0"/>
              <a:t>No change only modification </a:t>
            </a:r>
          </a:p>
          <a:p>
            <a:r>
              <a:rPr lang="en-US" dirty="0" smtClean="0"/>
              <a:t>Modifications  complete  12/1/14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85950"/>
            <a:ext cx="6629400" cy="49720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0" y="381000"/>
            <a:ext cx="3998913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Existing stock room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200400"/>
            <a:ext cx="220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Existing stock room shelving. </a:t>
            </a:r>
          </a:p>
          <a:p>
            <a:r>
              <a:rPr lang="en-US" dirty="0" smtClean="0"/>
              <a:t>Painted one coat</a:t>
            </a:r>
          </a:p>
          <a:p>
            <a:r>
              <a:rPr lang="en-US" dirty="0" smtClean="0"/>
              <a:t>12/19 and existing VCT strip &amp; </a:t>
            </a:r>
          </a:p>
          <a:p>
            <a:r>
              <a:rPr lang="en-US" dirty="0" smtClean="0"/>
              <a:t>Wax  12/23 for turnover on 12-24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514600" y="304800"/>
            <a:ext cx="5370513" cy="116205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Existing restroom hall ways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71750"/>
            <a:ext cx="5715000" cy="42862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676400"/>
            <a:ext cx="3124200" cy="46910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dirty="0" smtClean="0"/>
              <a:t>Signage  and water coolers</a:t>
            </a:r>
          </a:p>
          <a:p>
            <a:r>
              <a:rPr lang="en-US" sz="1600" dirty="0" smtClean="0"/>
              <a:t>VCT </a:t>
            </a:r>
            <a:r>
              <a:rPr lang="en-US" sz="1600" dirty="0" smtClean="0"/>
              <a:t>patched, new vinyl wall base installed 12/11 complete</a:t>
            </a:r>
          </a:p>
          <a:p>
            <a:r>
              <a:rPr lang="en-US" sz="1600" dirty="0" smtClean="0"/>
              <a:t>Hallways one coat paint applied </a:t>
            </a:r>
          </a:p>
          <a:p>
            <a:r>
              <a:rPr lang="en-US" sz="1600" dirty="0" smtClean="0"/>
              <a:t>Painting  to be complete 12/19 and final cleaning 12/23</a:t>
            </a:r>
          </a:p>
          <a:p>
            <a:endParaRPr lang="en-US" sz="1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810000" y="381000"/>
            <a:ext cx="4608513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Existing restrooms 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286000"/>
            <a:ext cx="6096000" cy="4572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457200" y="3505200"/>
            <a:ext cx="3008313" cy="2620963"/>
          </a:xfrm>
        </p:spPr>
        <p:txBody>
          <a:bodyPr/>
          <a:lstStyle/>
          <a:p>
            <a:r>
              <a:rPr lang="en-US" dirty="0" smtClean="0"/>
              <a:t>Existing restrooms </a:t>
            </a:r>
          </a:p>
          <a:p>
            <a:r>
              <a:rPr lang="en-US" dirty="0" smtClean="0"/>
              <a:t>Fully painted and new EMR lights installed 12/1</a:t>
            </a:r>
          </a:p>
          <a:p>
            <a:r>
              <a:rPr lang="en-US" dirty="0" smtClean="0"/>
              <a:t>Inspected 12/11</a:t>
            </a:r>
          </a:p>
          <a:p>
            <a:r>
              <a:rPr lang="en-US" dirty="0" smtClean="0"/>
              <a:t>Cleaning TBD 12/23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267200" y="304800"/>
            <a:ext cx="4684713" cy="1162050"/>
          </a:xfrm>
        </p:spPr>
        <p:txBody>
          <a:bodyPr>
            <a:noAutofit/>
          </a:bodyPr>
          <a:lstStyle/>
          <a:p>
            <a:r>
              <a:rPr lang="en-US" sz="3600" dirty="0" smtClean="0"/>
              <a:t>Sales floor  at POS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457450"/>
            <a:ext cx="5257800" cy="44005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609600"/>
            <a:ext cx="3733800" cy="4691063"/>
          </a:xfrm>
        </p:spPr>
        <p:txBody>
          <a:bodyPr>
            <a:noAutofit/>
          </a:bodyPr>
          <a:lstStyle/>
          <a:p>
            <a:r>
              <a:rPr lang="en-US" sz="1800" dirty="0" smtClean="0"/>
              <a:t>Back wrap installed 12/1, tile complete</a:t>
            </a:r>
          </a:p>
          <a:p>
            <a:r>
              <a:rPr lang="en-US" sz="1800" dirty="0" smtClean="0"/>
              <a:t>New electric feed installed for back wrap sign. Wall repainted per Marco</a:t>
            </a:r>
          </a:p>
          <a:p>
            <a:r>
              <a:rPr lang="en-US" sz="1800" dirty="0" smtClean="0"/>
              <a:t>Was white  per drawings</a:t>
            </a:r>
          </a:p>
          <a:p>
            <a:endParaRPr lang="en-US" sz="1800" dirty="0"/>
          </a:p>
          <a:p>
            <a:r>
              <a:rPr lang="en-US" sz="1800" dirty="0" smtClean="0"/>
              <a:t>1) Cash wrap delayed, back wrap sign , trim, millwork panels , lights and  counter tops not on site as of 12/18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Estimated delivery date 12/22</a:t>
            </a:r>
          </a:p>
          <a:p>
            <a:endParaRPr lang="en-US" sz="1800" dirty="0"/>
          </a:p>
          <a:p>
            <a:r>
              <a:rPr lang="en-US" sz="1800" dirty="0" smtClean="0"/>
              <a:t>2) Expansion floor cover not installed 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Estimated delivery and install 12/23</a:t>
            </a:r>
          </a:p>
          <a:p>
            <a:endParaRPr lang="en-US" sz="1800" dirty="0"/>
          </a:p>
          <a:p>
            <a:r>
              <a:rPr lang="en-US" sz="1800" dirty="0" smtClean="0"/>
              <a:t>3) Fabric for Barrisol  columns  not complete</a:t>
            </a:r>
          </a:p>
          <a:p>
            <a:pPr marL="342900" indent="-342900">
              <a:buAutoNum type="alphaUcParenR"/>
            </a:pPr>
            <a:r>
              <a:rPr lang="en-US" sz="1800" dirty="0" smtClean="0"/>
              <a:t>Replacement LED arrived today will install  12/19</a:t>
            </a:r>
          </a:p>
          <a:p>
            <a:pPr marL="342900" indent="-342900">
              <a:buAutoNum type="alphaUcParenR"/>
            </a:pPr>
            <a:r>
              <a:rPr lang="en-US" sz="1800" dirty="0" smtClean="0"/>
              <a:t>Fabric to be installed 12/22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191000" y="381000"/>
            <a:ext cx="4760913" cy="129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Sales floor “F” fixtures North wall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339031"/>
            <a:ext cx="5486400" cy="451896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52400"/>
            <a:ext cx="3733800" cy="4691063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Fixtures installed &amp; lighting partially </a:t>
            </a:r>
          </a:p>
          <a:p>
            <a:endParaRPr lang="en-US" sz="1800" dirty="0"/>
          </a:p>
          <a:p>
            <a:r>
              <a:rPr lang="en-US" sz="1800" dirty="0" smtClean="0"/>
              <a:t>  </a:t>
            </a:r>
            <a:r>
              <a:rPr lang="en-US" sz="1800" dirty="0" smtClean="0"/>
              <a:t>7 LED transformers &amp; can lights </a:t>
            </a:r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/>
          </a:p>
          <a:p>
            <a:r>
              <a:rPr lang="en-US" sz="1800" dirty="0" smtClean="0"/>
              <a:t>Notice no hang bars in the picture of the F fixture  to the LHS</a:t>
            </a:r>
          </a:p>
          <a:p>
            <a:endParaRPr lang="en-US" sz="1800" dirty="0" smtClean="0"/>
          </a:p>
          <a:p>
            <a:r>
              <a:rPr lang="en-US" sz="1800" dirty="0" smtClean="0"/>
              <a:t>Per Email today they are to be installed two per fixture</a:t>
            </a:r>
          </a:p>
          <a:p>
            <a:r>
              <a:rPr lang="en-US" sz="1800" dirty="0" smtClean="0"/>
              <a:t>Fixtures installed per plans 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10200" y="457200"/>
            <a:ext cx="3008313" cy="1162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Sales floor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00300"/>
            <a:ext cx="5943600" cy="4457700"/>
          </a:xfrm>
        </p:spPr>
      </p:pic>
      <p:sp>
        <p:nvSpPr>
          <p:cNvPr id="3" name="TextBox 2"/>
          <p:cNvSpPr txBox="1"/>
          <p:nvPr/>
        </p:nvSpPr>
        <p:spPr>
          <a:xfrm>
            <a:off x="228600" y="3429000"/>
            <a:ext cx="3266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3124200"/>
            <a:ext cx="281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Middle of store north east </a:t>
            </a:r>
          </a:p>
          <a:p>
            <a:r>
              <a:rPr lang="en-US" dirty="0" smtClean="0"/>
              <a:t>showing  FINELIGHTS w/ new tile</a:t>
            </a:r>
          </a:p>
          <a:p>
            <a:r>
              <a:rPr lang="en-US" dirty="0" smtClean="0"/>
              <a:t>Base, floor tile complete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Walls painted white per plan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495801" y="0"/>
            <a:ext cx="4648200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Fitting room area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524000"/>
            <a:ext cx="5715000" cy="5334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0" y="1828800"/>
            <a:ext cx="3008313" cy="4691063"/>
          </a:xfrm>
        </p:spPr>
        <p:txBody>
          <a:bodyPr/>
          <a:lstStyle/>
          <a:p>
            <a:r>
              <a:rPr lang="en-US" sz="1800" dirty="0" smtClean="0"/>
              <a:t>Fitting rooms area doors and walls </a:t>
            </a:r>
          </a:p>
          <a:p>
            <a:r>
              <a:rPr lang="en-US" sz="1800" dirty="0" smtClean="0"/>
              <a:t>Painted, floor tile 100% complete</a:t>
            </a:r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Wall base  &amp; door hardware</a:t>
            </a:r>
          </a:p>
          <a:p>
            <a:r>
              <a:rPr lang="en-US" sz="1800" dirty="0" smtClean="0"/>
              <a:t>  12/19-12/20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0HTnCdJmSyb49K87EH4U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kL2YGMw4YduMmZGPHCjs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ugiZu7Je615J8fAtMQxj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MyABGhEeKahTBxWRq12yB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scGc2lqboKudB0fj5yY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LuH1Ny6W7kJRSbRsuaT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zsNBBVTADzlxrbu0xR4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D5CjLNmCGl6QETJVNBoJB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uJ83rD4NbAXlUedbXa3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wlKFYtD1nwMpY4txugv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A5hfMlUTo6tkdNiMEBa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yF9auuhSod4XVuZmwRS7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eUKaa7HVnoRdGAhswDtnV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VEQGfHBUFdx9vLYCDvd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xr2DnVUT3IiUACj19Yb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ydB9DK4DAgxzh6oEBkFZ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Y2ThNBCPTJrY6QiOvEP9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zFppnbZQ5zJWHhTj5iyv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LHtq9I7OxLSapkBocfDT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nUAwCkJR3jwNXVYdsR2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MiWhVT3UBeqi6vzbutOU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TxDsd1b2QNBw8hzlpPN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mFPtDgnyJT0VppDtG1I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CGzniB94Y6G9BaYCKnUF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yBysyzqjSJZ5vIxjs9Nu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vdSaHV9Mq8UKYf5lFdu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kLOfFQWDOU5yY49prs8P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1GqZnE2frOjVar3U24d8B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b0bWVdLlVs4K7PFthBz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f2TIlwp3CbDNReYcI61G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5HW5nBVw2KyVYhezGlh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WgAGhzvxMOSyN0pr2sHF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2ij0Uuwkka4cELFuGkl0v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3pudafjPBBPTXhGm5Zc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Nm8eJWl8lE64zfBqgl41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EJJUTA86JG3Zc9hOaEaWy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PSId0Xf1ix6g3lZqjXHf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Po15WPD7qhjLjm1Ila6D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wsZx4gVL3EdD53kcU1qn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Wh2DpABw9kWiV1xRyIm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67diHwq9FfDpE3g2Dvar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j9Koan9SEOKbQaOkI4amt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ShYhPUdbUu2O4xim3ZN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Esd5diM6hLzeQS6c6kXr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GNmKNpH7mGuueOLbBBq4D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szdFc9WFQ8bOMpJsvno9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43epAkeU6UMURPyFYhd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mEiqVJl1ycWlMx7dybH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p2lr853FtlyPR1TJ1Wu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BP4WVo9QYG3o4eg5tAfY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BMXG6jO9LleENchucHTOv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vqNMDDxle8KSdhYfiQ1O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9pq3NYnx53dXgxTjFbCp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TVYZwXp3MHIOgnmAPzYG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g1rmYaQcvz3vv5Osq81h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rgvW5l2rq2cfIY4BqSVu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cSQu16yy1p91zaQ14v9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6jzfvivDxsXiEQEbxLvM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1ignQnOH8l11d3D6AjWT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5GoTKoOql94bzA7bIJR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80l6dVtbdai0vaGru4ikU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8S3vt8d908IXG2Mxtke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b3qrJeFyx9r8de9p03Z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SMcZpHxP0GySlG051pZu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vxPyn3ja8Yvjgdrkx8Ix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fRx9kYE0vOhdGsz99MGv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QnJRA4smJ26ChX0eJkw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12xZKnYWQXsl1apsozy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4qeqZBZbElyo8WVQkPVp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f74aC9V2lZis9mGkBk4oN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89WVPOgWWziBMVtO7e2Tu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TSNJ8NftLi2YUdGj7Mp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9yALRMcPlTHaZ332589G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UkUGQxGpmngY5wNLLSX6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1Y1cWy1MFZUYa4TyNlB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DU5LhRuy9YOAXXgUe8ZPH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CXq7nsdQBs90n3WrEHwev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L9YpbXuVBAcxWb5teIlBM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5od6DEzdCc23h8kat1ki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WzaH0NKrDgY2SkPvGvsT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XzcYMuiis5BR1UgPzhoP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kLN6uduUcEJYfxqFNJkU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xrsjxtT2YmTQyLIrmIUq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83FJpUuFv2om4xNfZi9b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ugiZu7Je615J8fAtMQxj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MyABGhEeKahTBxWRq12yB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scGc2lqboKudB0fj5yY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LuH1Ny6W7kJRSbRsuaTs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zsNBBVTADzlxrbu0xR4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D5CjLNmCGl6QETJVNBoJ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TwUJldWzmuH7hQOUYnUU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uJ83rD4NbAXlUedbXa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wlKFYtD1nwMpY4txugv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A5hfMlUTo6tkdNiMEBa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yF9auuhSod4XVuZmwRS7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VEQGfHBUFdx9vLYCDvd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xr2DnVUT3IiUACj19Yb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ydB9DK4DAgxzh6oEBkFZM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NKS28veq9SdTwX9AiRlO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RBbmjBlepYsZdqtJbQf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kiwUnyDw7oooJyrnK1f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7aU2vvjfT0tcxFDNhswv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AP7bd8At9wIn6gTPpeNAS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MHYeWq4xQugCRoirmMEX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4APHVhN5ddpCJspJ9q22X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G1DhyykMrrfILwlwcjF4j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L9YpbXuVBAcxWb5teIlBM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5od6DEzdCc23h8kat1ki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XzcYMuiis5BR1UgPzhoP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kLN6uduUcEJYfxqFNJkU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xrsjxtT2YmTQyLIrmIUq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83FJpUuFv2om4xNfZi9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383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LINDBERGH  Chesterfield Mall Chesterfield, MO Prepared by: Rick Zavala Week 10 of 10</vt:lpstr>
      <vt:lpstr>Electrical panels</vt:lpstr>
      <vt:lpstr>Existing stock room</vt:lpstr>
      <vt:lpstr>Existing restroom hall ways</vt:lpstr>
      <vt:lpstr>Existing restrooms </vt:lpstr>
      <vt:lpstr>Sales floor  at POS</vt:lpstr>
      <vt:lpstr>Sales floor “F” fixtures North wall</vt:lpstr>
      <vt:lpstr>Sales floor</vt:lpstr>
      <vt:lpstr>Fitting room area</vt:lpstr>
      <vt:lpstr>Fitting rooms</vt:lpstr>
      <vt:lpstr>Store front from north to south</vt:lpstr>
      <vt:lpstr>Sales floor </vt:lpstr>
      <vt:lpstr>SHOE Fixture walls 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 OF WATER METER COVER WHICH IS LOWER THAN THE SIDEWALK BY 1 INCH</dc:title>
  <dc:creator>.</dc:creator>
  <cp:lastModifiedBy>JSabaj</cp:lastModifiedBy>
  <cp:revision>31</cp:revision>
  <cp:lastPrinted>2013-02-27T15:28:26Z</cp:lastPrinted>
  <dcterms:created xsi:type="dcterms:W3CDTF">2012-11-20T15:13:48Z</dcterms:created>
  <dcterms:modified xsi:type="dcterms:W3CDTF">2016-07-21T17:19:00Z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1yDpIIWEI4_fMlrR-GfKxtiQ3iKonko2AYSCh-gD685w</vt:lpwstr>
  </property>
  <property fmtid="{D5CDD505-2E9C-101B-9397-08002B2CF9AE}" pid="4" name="Google.Documents.RevisionId">
    <vt:lpwstr>00027162231487793156</vt:lpwstr>
  </property>
  <property fmtid="{D5CDD505-2E9C-101B-9397-08002B2CF9AE}" pid="5" name="Google.Documents.PreviousRevisionId">
    <vt:lpwstr>14029199754466727715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